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Nunito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regular.fntdata"/><Relationship Id="rId25" Type="http://schemas.openxmlformats.org/officeDocument/2006/relationships/slide" Target="slides/slide20.xml"/><Relationship Id="rId28" Type="http://schemas.openxmlformats.org/officeDocument/2006/relationships/font" Target="fonts/Nunito-italic.fntdata"/><Relationship Id="rId27" Type="http://schemas.openxmlformats.org/officeDocument/2006/relationships/font" Target="fonts/Nuni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db45f3ed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db45f3ed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f0a8794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6f0a8794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db45f3ed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7db45f3ed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dccd770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dccd770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dba3d9339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dba3d9339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dccd770d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dccd770d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f0a87945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6f0a87945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dc622ad4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dc622ad4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dc622ad4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7dc622ad4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dc622ad4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7dc622ad4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d8b2e7ef3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d8b2e7ef3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d8b2e7ef3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7d8b2e7ef3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dc622ad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dc622ad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dba3d9339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dba3d9339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d8b2e7ef3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d8b2e7ef3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d8b2e7ef3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d8b2e7ef3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dc7e13b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dc7e13b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db45f3e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db45f3e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db45f3ed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db45f3ed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olf-player-time-management.firebaseapp.com/login" TargetMode="External"/><Relationship Id="rId4" Type="http://schemas.openxmlformats.org/officeDocument/2006/relationships/hyperlink" Target="https://youtu.be/UYzDB5D_nCI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3.png"/><Relationship Id="rId8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911275" y="1822825"/>
            <a:ext cx="73557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3 Presentation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Golf Player Time Management 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486225" y="3480625"/>
            <a:ext cx="62058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Adam Horle, Alyssa Beeker, Bailey Carlin, Daniel Teel, Elijah Hunt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F7B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4961" y="360950"/>
            <a:ext cx="1554076" cy="155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 txBox="1"/>
          <p:nvPr>
            <p:ph type="title"/>
          </p:nvPr>
        </p:nvSpPr>
        <p:spPr>
          <a:xfrm>
            <a:off x="438150" y="334725"/>
            <a:ext cx="61689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Rough Data Design</a:t>
            </a:r>
            <a:endParaRPr/>
          </a:p>
        </p:txBody>
      </p:sp>
      <p:pic>
        <p:nvPicPr>
          <p:cNvPr id="206" name="Google Shape;2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400" y="918525"/>
            <a:ext cx="7325600" cy="392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Activity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Tracks things like par for each hole, strokes, who/if you are </a:t>
            </a:r>
            <a:endParaRPr sz="1400"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connected to a group, etc.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Added basic join feature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Only works if connecting to an actual user (not anonymous)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Shows current hole map (placeholder currently in place)</a:t>
            </a:r>
            <a:endParaRPr sz="1400"/>
          </a:p>
        </p:txBody>
      </p:sp>
      <p:pic>
        <p:nvPicPr>
          <p:cNvPr id="213" name="Google Shape;21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0727" y="598100"/>
            <a:ext cx="2441025" cy="394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/>
          <p:nvPr>
            <p:ph type="title"/>
          </p:nvPr>
        </p:nvSpPr>
        <p:spPr>
          <a:xfrm>
            <a:off x="377550" y="386675"/>
            <a:ext cx="7505700" cy="5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Quality Assurance</a:t>
            </a:r>
            <a:endParaRPr/>
          </a:p>
        </p:txBody>
      </p:sp>
      <p:pic>
        <p:nvPicPr>
          <p:cNvPr id="219" name="Google Shape;2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8275" y="1533625"/>
            <a:ext cx="4130375" cy="329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600" y="1533625"/>
            <a:ext cx="3891376" cy="329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4"/>
          <p:cNvSpPr txBox="1"/>
          <p:nvPr/>
        </p:nvSpPr>
        <p:spPr>
          <a:xfrm>
            <a:off x="355200" y="1100200"/>
            <a:ext cx="21993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Web App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4"/>
          <p:cNvSpPr txBox="1"/>
          <p:nvPr/>
        </p:nvSpPr>
        <p:spPr>
          <a:xfrm>
            <a:off x="4525425" y="1039800"/>
            <a:ext cx="21993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Mobile App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sprint UI/UX (mobile)</a:t>
            </a:r>
            <a:endParaRPr/>
          </a:p>
        </p:txBody>
      </p:sp>
      <p:sp>
        <p:nvSpPr>
          <p:cNvPr id="228" name="Google Shape;228;p2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			   -------------------------------------------&gt;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					</a:t>
            </a:r>
            <a:endParaRPr/>
          </a:p>
        </p:txBody>
      </p:sp>
      <p:pic>
        <p:nvPicPr>
          <p:cNvPr id="229" name="Google Shape;2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49" y="1592401"/>
            <a:ext cx="2006475" cy="3244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1653" y="1592412"/>
            <a:ext cx="2006475" cy="324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/>
          <p:nvPr>
            <p:ph type="title"/>
          </p:nvPr>
        </p:nvSpPr>
        <p:spPr>
          <a:xfrm>
            <a:off x="819150" y="333025"/>
            <a:ext cx="4242900" cy="14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Sprint Activity Diagram</a:t>
            </a:r>
            <a:endParaRPr/>
          </a:p>
        </p:txBody>
      </p:sp>
      <p:pic>
        <p:nvPicPr>
          <p:cNvPr id="236" name="Google Shape;2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2575" y="236875"/>
            <a:ext cx="3257650" cy="46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8800" y="1542375"/>
            <a:ext cx="1941225" cy="336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sprint UI/UX (desktop)</a:t>
            </a:r>
            <a:endParaRPr/>
          </a:p>
        </p:txBody>
      </p:sp>
      <p:sp>
        <p:nvSpPr>
          <p:cNvPr id="243" name="Google Shape;243;p2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200" y="1745625"/>
            <a:ext cx="7348749" cy="28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Sprint User Stories</a:t>
            </a:r>
            <a:endParaRPr/>
          </a:p>
        </p:txBody>
      </p:sp>
      <p:sp>
        <p:nvSpPr>
          <p:cNvPr id="250" name="Google Shape;250;p28"/>
          <p:cNvSpPr txBox="1"/>
          <p:nvPr>
            <p:ph idx="1" type="body"/>
          </p:nvPr>
        </p:nvSpPr>
        <p:spPr>
          <a:xfrm>
            <a:off x="819150" y="751600"/>
            <a:ext cx="7505700" cy="41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the golf course admin I would like to know which hole a player is at 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an administrator I would like to be able to accept or decline game requests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player I would like to receive some sort of notification if the request went through.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player I would like to receive some sort of notification if the request is denied.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player I would like to receive some sort of notification if the request is accepted.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an administrator I would like some notification for receiving a request.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an administrator I would like to be able to see all of my requests on the dashboard.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an administrator I would like to see which user sent me the request.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an administrator I think that only registered users will be able to make requests.\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player, I would like to keep track of my score.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an administrator, I would like to see which players are on each hole.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Encountered</a:t>
            </a:r>
            <a:endParaRPr/>
          </a:p>
        </p:txBody>
      </p:sp>
      <p:sp>
        <p:nvSpPr>
          <p:cNvPr id="256" name="Google Shape;256;p2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Scheduling conflicts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Workload from other classes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Working around the weird way firebase chose to create child names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User -&gt; random string of chars and nums -&gt; important info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Deciding what to do with group functionality</a:t>
            </a:r>
            <a:endParaRPr sz="1400"/>
          </a:p>
        </p:txBody>
      </p:sp>
      <p:pic>
        <p:nvPicPr>
          <p:cNvPr id="257" name="Google Shape;2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3870" y="521350"/>
            <a:ext cx="2184150" cy="168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4 Objectives</a:t>
            </a:r>
            <a:endParaRPr/>
          </a:p>
        </p:txBody>
      </p:sp>
      <p:pic>
        <p:nvPicPr>
          <p:cNvPr id="263" name="Google Shape;2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1875" y="327538"/>
            <a:ext cx="1990724" cy="199072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Geofence an actual golf course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Develop Player Overview tab in the Admin Dashboard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Google maps api to show player locations (in progress, nearly complete)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Table of active players with an action menu (approve/deny)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Player requests and assistance </a:t>
            </a:r>
            <a:r>
              <a:rPr lang="en" sz="1400"/>
              <a:t>functionality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Continue to churn out documentation</a:t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Link</a:t>
            </a:r>
            <a:endParaRPr/>
          </a:p>
        </p:txBody>
      </p:sp>
      <p:sp>
        <p:nvSpPr>
          <p:cNvPr id="270" name="Google Shape;270;p3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https://golf-player-time-management.firebaseapp.com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https://youtu.be/UYzDB5D_nCI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Registration</a:t>
            </a:r>
            <a:endParaRPr/>
          </a:p>
        </p:txBody>
      </p:sp>
      <p:sp>
        <p:nvSpPr>
          <p:cNvPr id="136" name="Google Shape;136;p14"/>
          <p:cNvSpPr txBox="1"/>
          <p:nvPr>
            <p:ph idx="1" type="body"/>
          </p:nvPr>
        </p:nvSpPr>
        <p:spPr>
          <a:xfrm>
            <a:off x="819150" y="1990725"/>
            <a:ext cx="60285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Implemented as part of the registration processes for an account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Registration moved to login page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Checks to ensure that the provided course name is not already in use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Validates email format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6 character password minimum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Sets account to an admin account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Removed Google sign in to implement the course relationship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On registration it creates a new node in firebase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Node name is the course name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Creates children for </a:t>
            </a:r>
            <a:r>
              <a:rPr lang="en"/>
              <a:t>holes 1-18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description, strokes to par, yards to hole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2"/>
          <p:cNvSpPr txBox="1"/>
          <p:nvPr>
            <p:ph type="title"/>
          </p:nvPr>
        </p:nvSpPr>
        <p:spPr>
          <a:xfrm>
            <a:off x="1385850" y="188190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15"/>
          <p:cNvPicPr preferRelativeResize="0"/>
          <p:nvPr/>
        </p:nvPicPr>
        <p:blipFill rotWithShape="1">
          <a:blip r:embed="rId3">
            <a:alphaModFix/>
          </a:blip>
          <a:srcRect b="0" l="0" r="0" t="14994"/>
          <a:stretch/>
        </p:blipFill>
        <p:spPr>
          <a:xfrm>
            <a:off x="211475" y="211850"/>
            <a:ext cx="8711278" cy="4628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type="title"/>
          </p:nvPr>
        </p:nvSpPr>
        <p:spPr>
          <a:xfrm>
            <a:off x="819150" y="599450"/>
            <a:ext cx="38253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Registration Diagrams</a:t>
            </a:r>
            <a:endParaRPr/>
          </a:p>
        </p:txBody>
      </p:sp>
      <p:sp>
        <p:nvSpPr>
          <p:cNvPr id="148" name="Google Shape;148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4974" y="207225"/>
            <a:ext cx="3825225" cy="472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100" y="2143800"/>
            <a:ext cx="4234351" cy="205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Overview</a:t>
            </a:r>
            <a:endParaRPr/>
          </a:p>
        </p:txBody>
      </p:sp>
      <p:sp>
        <p:nvSpPr>
          <p:cNvPr id="156" name="Google Shape;156;p1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Accordion tabs for holes 1-18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Hole information when accordions are expanded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Description, strokes to par, yards to hole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When expanded users can select the edit button and edit the fields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On save the data is updated in firebase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Course name at the top of the overview page as well as added to the toolbar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8"/>
          <p:cNvPicPr preferRelativeResize="0"/>
          <p:nvPr/>
        </p:nvPicPr>
        <p:blipFill rotWithShape="1">
          <a:blip r:embed="rId3">
            <a:alphaModFix/>
          </a:blip>
          <a:srcRect b="7329" l="3333" r="3305" t="15515"/>
          <a:stretch/>
        </p:blipFill>
        <p:spPr>
          <a:xfrm>
            <a:off x="1933875" y="0"/>
            <a:ext cx="5276278" cy="2571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/>
          <p:cNvPicPr preferRelativeResize="0"/>
          <p:nvPr/>
        </p:nvPicPr>
        <p:blipFill rotWithShape="1">
          <a:blip r:embed="rId4">
            <a:alphaModFix/>
          </a:blip>
          <a:srcRect b="6728" l="3455" r="3399" t="15304"/>
          <a:stretch/>
        </p:blipFill>
        <p:spPr>
          <a:xfrm>
            <a:off x="1933863" y="2538525"/>
            <a:ext cx="5276278" cy="2604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Maps API Integration</a:t>
            </a:r>
            <a:endParaRPr/>
          </a:p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819150" y="1990725"/>
            <a:ext cx="2519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Read lat/long data from firebase (sent from the app)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Tracks players on a live map</a:t>
            </a:r>
            <a:endParaRPr/>
          </a:p>
        </p:txBody>
      </p:sp>
      <p:pic>
        <p:nvPicPr>
          <p:cNvPr id="169" name="Google Shape;169;p19"/>
          <p:cNvPicPr preferRelativeResize="0"/>
          <p:nvPr/>
        </p:nvPicPr>
        <p:blipFill rotWithShape="1">
          <a:blip r:embed="rId3">
            <a:alphaModFix/>
          </a:blip>
          <a:srcRect b="8008" l="3524" r="3728" t="15864"/>
          <a:stretch/>
        </p:blipFill>
        <p:spPr>
          <a:xfrm>
            <a:off x="3338850" y="1471025"/>
            <a:ext cx="5588722" cy="2705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/>
          <p:nvPr>
            <p:ph type="title"/>
          </p:nvPr>
        </p:nvSpPr>
        <p:spPr>
          <a:xfrm>
            <a:off x="245925" y="212025"/>
            <a:ext cx="4534200" cy="5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App Flow So Far</a:t>
            </a:r>
            <a:endParaRPr/>
          </a:p>
        </p:txBody>
      </p:sp>
      <p:pic>
        <p:nvPicPr>
          <p:cNvPr id="175" name="Google Shape;17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25" y="764675"/>
            <a:ext cx="4326075" cy="18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6225" y="764675"/>
            <a:ext cx="3905376" cy="1692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p20"/>
          <p:cNvCxnSpPr/>
          <p:nvPr/>
        </p:nvCxnSpPr>
        <p:spPr>
          <a:xfrm flipH="1" rot="10800000">
            <a:off x="4222525" y="1670700"/>
            <a:ext cx="1209000" cy="3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8" name="Google Shape;17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925" y="2569825"/>
            <a:ext cx="1711525" cy="222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9925" y="2569775"/>
            <a:ext cx="1711525" cy="1692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p20"/>
          <p:cNvCxnSpPr>
            <a:endCxn id="179" idx="1"/>
          </p:cNvCxnSpPr>
          <p:nvPr/>
        </p:nvCxnSpPr>
        <p:spPr>
          <a:xfrm>
            <a:off x="1707925" y="3285688"/>
            <a:ext cx="115200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" name="Google Shape;181;p20"/>
          <p:cNvSpPr txBox="1"/>
          <p:nvPr/>
        </p:nvSpPr>
        <p:spPr>
          <a:xfrm>
            <a:off x="2859925" y="4338350"/>
            <a:ext cx="17115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Dialog box comes up to check status. User and Cancel their request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86225" y="2569784"/>
            <a:ext cx="1530500" cy="15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0"/>
          <p:cNvSpPr txBox="1"/>
          <p:nvPr/>
        </p:nvSpPr>
        <p:spPr>
          <a:xfrm>
            <a:off x="5028650" y="4320900"/>
            <a:ext cx="17115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Once admin accepts their game request, a new Start game Button will 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appear.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4" name="Google Shape;184;p20"/>
          <p:cNvCxnSpPr>
            <a:stCxn id="179" idx="3"/>
            <a:endCxn id="182" idx="1"/>
          </p:cNvCxnSpPr>
          <p:nvPr/>
        </p:nvCxnSpPr>
        <p:spPr>
          <a:xfrm flipH="1" rot="10800000">
            <a:off x="4571450" y="3341488"/>
            <a:ext cx="514800" cy="7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5" name="Google Shape;185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7550" y="2369750"/>
            <a:ext cx="1152000" cy="180509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0"/>
          <p:cNvSpPr txBox="1"/>
          <p:nvPr/>
        </p:nvSpPr>
        <p:spPr>
          <a:xfrm>
            <a:off x="7331700" y="4293550"/>
            <a:ext cx="14010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User Goes to game activity.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7" name="Google Shape;187;p20"/>
          <p:cNvCxnSpPr>
            <a:stCxn id="182" idx="3"/>
            <a:endCxn id="185" idx="1"/>
          </p:cNvCxnSpPr>
          <p:nvPr/>
        </p:nvCxnSpPr>
        <p:spPr>
          <a:xfrm flipH="1" rot="10800000">
            <a:off x="6616725" y="3272159"/>
            <a:ext cx="730800" cy="6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" name="Google Shape;188;p20"/>
          <p:cNvCxnSpPr>
            <a:endCxn id="176" idx="3"/>
          </p:cNvCxnSpPr>
          <p:nvPr/>
        </p:nvCxnSpPr>
        <p:spPr>
          <a:xfrm>
            <a:off x="8310601" y="1548988"/>
            <a:ext cx="681000" cy="6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20"/>
          <p:cNvCxnSpPr>
            <a:stCxn id="178" idx="1"/>
          </p:cNvCxnSpPr>
          <p:nvPr/>
        </p:nvCxnSpPr>
        <p:spPr>
          <a:xfrm flipH="1" rot="10800000">
            <a:off x="245925" y="3583588"/>
            <a:ext cx="406800" cy="10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/>
          <p:nvPr>
            <p:ph type="title"/>
          </p:nvPr>
        </p:nvSpPr>
        <p:spPr>
          <a:xfrm>
            <a:off x="481450" y="594475"/>
            <a:ext cx="75057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Structure</a:t>
            </a:r>
            <a:endParaRPr/>
          </a:p>
        </p:txBody>
      </p:sp>
      <p:sp>
        <p:nvSpPr>
          <p:cNvPr id="195" name="Google Shape;195;p21"/>
          <p:cNvSpPr txBox="1"/>
          <p:nvPr>
            <p:ph idx="1" type="body"/>
          </p:nvPr>
        </p:nvSpPr>
        <p:spPr>
          <a:xfrm>
            <a:off x="481450" y="3412175"/>
            <a:ext cx="2099100" cy="6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Golf Course Table</a:t>
            </a:r>
            <a:endParaRPr/>
          </a:p>
        </p:txBody>
      </p:sp>
      <p:pic>
        <p:nvPicPr>
          <p:cNvPr id="196" name="Google Shape;1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875" y="1152175"/>
            <a:ext cx="1804250" cy="210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8750" y="1298652"/>
            <a:ext cx="2332850" cy="210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1"/>
          <p:cNvSpPr txBox="1"/>
          <p:nvPr>
            <p:ph idx="1" type="body"/>
          </p:nvPr>
        </p:nvSpPr>
        <p:spPr>
          <a:xfrm>
            <a:off x="3005625" y="3503975"/>
            <a:ext cx="1852200" cy="4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Game Request Table</a:t>
            </a:r>
            <a:endParaRPr/>
          </a:p>
        </p:txBody>
      </p:sp>
      <p:pic>
        <p:nvPicPr>
          <p:cNvPr id="199" name="Google Shape;19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3630" y="1298650"/>
            <a:ext cx="2927920" cy="21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1"/>
          <p:cNvSpPr txBox="1"/>
          <p:nvPr/>
        </p:nvSpPr>
        <p:spPr>
          <a:xfrm>
            <a:off x="5567975" y="3680600"/>
            <a:ext cx="26670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Games Table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